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58" r:id="rId5"/>
    <p:sldId id="260" r:id="rId6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5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1"/>
    <p:restoredTop sz="94631"/>
  </p:normalViewPr>
  <p:slideViewPr>
    <p:cSldViewPr snapToGrid="0" snapToObjects="1">
      <p:cViewPr>
        <p:scale>
          <a:sx n="151" d="100"/>
          <a:sy n="151" d="100"/>
        </p:scale>
        <p:origin x="816" y="1256"/>
      </p:cViewPr>
      <p:guideLst>
        <p:guide orient="horz" pos="3528"/>
        <p:guide pos="5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2B4FD-A25D-F440-A3EC-92355F456434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857250"/>
            <a:ext cx="37020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5A09D-4EAE-7840-A907-95C99E26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5A09D-4EAE-7840-A907-95C99E263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1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8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54569-C493-1B45-8EAE-B812B52F93E1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04" y="0"/>
            <a:ext cx="576719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58469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6719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7-07-10 at 4.4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68"/>
            <a:ext cx="3001173" cy="2286000"/>
          </a:xfrm>
          <a:prstGeom prst="rect">
            <a:avLst/>
          </a:prstGeom>
        </p:spPr>
      </p:pic>
      <p:pic>
        <p:nvPicPr>
          <p:cNvPr id="11" name="Picture 10" descr="Screen Shot 2017-07-10 at 4.43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2" y="155568"/>
            <a:ext cx="3019185" cy="2286000"/>
          </a:xfrm>
          <a:prstGeom prst="rect">
            <a:avLst/>
          </a:prstGeom>
        </p:spPr>
      </p:pic>
      <p:pic>
        <p:nvPicPr>
          <p:cNvPr id="12" name="Picture 11" descr="Screen Shot 2017-07-10 at 4.4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7" y="155568"/>
            <a:ext cx="3119403" cy="228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6272" y="401789"/>
            <a:ext cx="250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Box name: JFMA1</a:t>
            </a:r>
          </a:p>
          <a:p>
            <a:r>
              <a:rPr lang="en-US" sz="800" dirty="0" smtClean="0"/>
              <a:t>Based off: Jan, Feb, Mar, Apr</a:t>
            </a:r>
          </a:p>
          <a:p>
            <a:r>
              <a:rPr lang="en-US" sz="800" dirty="0" smtClean="0"/>
              <a:t>Correlation threshold: &gt;.75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3978" y="340233"/>
            <a:ext cx="25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Box name: JAS1</a:t>
            </a:r>
          </a:p>
          <a:p>
            <a:r>
              <a:rPr lang="en-US" sz="800" dirty="0" smtClean="0"/>
              <a:t>Based off: Jul, Aug, Sep</a:t>
            </a:r>
          </a:p>
          <a:p>
            <a:r>
              <a:rPr lang="en-US" sz="800" dirty="0" smtClean="0"/>
              <a:t>Correlation threshold: &gt;</a:t>
            </a:r>
            <a:r>
              <a:rPr lang="en-US" sz="800" dirty="0"/>
              <a:t>.75</a:t>
            </a:r>
          </a:p>
          <a:p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407445" y="401789"/>
            <a:ext cx="25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Box name: JFMA2</a:t>
            </a:r>
          </a:p>
          <a:p>
            <a:r>
              <a:rPr lang="en-US" sz="800" dirty="0" smtClean="0"/>
              <a:t>Based off: </a:t>
            </a:r>
            <a:r>
              <a:rPr lang="en-US" sz="800" dirty="0"/>
              <a:t>Jan, Feb, Mar, </a:t>
            </a:r>
            <a:r>
              <a:rPr lang="en-US" sz="800" dirty="0" smtClean="0"/>
              <a:t>Apr</a:t>
            </a:r>
          </a:p>
          <a:p>
            <a:r>
              <a:rPr lang="en-US" sz="800" dirty="0" smtClean="0"/>
              <a:t>Correlation threshold: &gt;</a:t>
            </a:r>
            <a:r>
              <a:rPr lang="en-US" sz="800" dirty="0"/>
              <a:t>.75</a:t>
            </a:r>
          </a:p>
          <a:p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246881" y="56305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Creating an SST box, 3 </a:t>
            </a:r>
            <a:r>
              <a:rPr lang="en-US" sz="1000" b="1" dirty="0" smtClean="0"/>
              <a:t>options from previous call:</a:t>
            </a:r>
            <a:endParaRPr lang="en-US" sz="10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18033" y="2441568"/>
            <a:ext cx="45913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Last call we discussed developing ‘warning’ and ‘observational’ boxes (WB and OB):</a:t>
            </a:r>
            <a:endParaRPr lang="en-US" sz="1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40" y="2720893"/>
            <a:ext cx="2921258" cy="2911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93" y="2720892"/>
            <a:ext cx="2930867" cy="2911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" y="3087444"/>
            <a:ext cx="1356877" cy="2110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3461657"/>
            <a:ext cx="1223974" cy="13189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417129" y="4065814"/>
            <a:ext cx="1755321" cy="60415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17129" y="4417997"/>
            <a:ext cx="1687343" cy="36264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95149" y="3333665"/>
            <a:ext cx="2338939" cy="108433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-4626831" y="2601516"/>
            <a:ext cx="2338939" cy="108433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95149" y="4780643"/>
            <a:ext cx="2338939" cy="801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3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1" y="56305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Comparison with ENSO index</a:t>
            </a:r>
          </a:p>
          <a:p>
            <a:r>
              <a:rPr lang="en-US" sz="1000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04" y="356308"/>
            <a:ext cx="729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• Green cells have the highest correlations with turtle sightings for each given month</a:t>
            </a:r>
          </a:p>
          <a:p>
            <a:r>
              <a:rPr lang="en-US" sz="1400" dirty="0" smtClean="0"/>
              <a:t>• Correlation values are averaged across both methods of handling years with no turtle </a:t>
            </a:r>
            <a:r>
              <a:rPr lang="en-US" sz="1400" dirty="0" smtClean="0"/>
              <a:t>sightings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528"/>
            <a:ext cx="9144000" cy="2530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04" y="3396147"/>
            <a:ext cx="8598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Take home points: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JFMA2 is not worth considering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JFMA1 is also probably not worth considering (</a:t>
            </a:r>
            <a:r>
              <a:rPr lang="en-US" sz="1400" dirty="0" err="1" smtClean="0"/>
              <a:t>cor</a:t>
            </a:r>
            <a:r>
              <a:rPr lang="en-US" sz="1400" dirty="0" smtClean="0"/>
              <a:t> only .01 higher than next best box in March and April)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WB2 probably not useful, only higher than WB1 in one month by .02, and best to not over restrict box area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Would recommend using JAS, WB1, ENSO, and possibly OB1 (not much additional information in the latter)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79504" y="6986430"/>
            <a:ext cx="8598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home points: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JFMA2 is not worth considering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JFMA1 is also probably not worth considering (</a:t>
            </a:r>
            <a:r>
              <a:rPr lang="en-US" sz="1400" dirty="0" err="1" smtClean="0"/>
              <a:t>cor</a:t>
            </a:r>
            <a:r>
              <a:rPr lang="en-US" sz="1400" dirty="0" smtClean="0"/>
              <a:t> only .01 higher than next best box in March and April)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WB2 probably not useful, only higher than WB1 in one month by .02, and best to not over restrict box area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Would recommend using JAS, WB1, ENSO, and possibly OB1 (not much additional information in the latter)</a:t>
            </a:r>
            <a:endParaRPr lang="en-US" sz="1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79504" y="4622163"/>
            <a:ext cx="8598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Next steps:</a:t>
            </a:r>
            <a:endParaRPr lang="en-US" sz="1400" dirty="0"/>
          </a:p>
          <a:p>
            <a:r>
              <a:rPr lang="en-US" sz="1400" dirty="0" smtClean="0"/>
              <a:t>After we’ve reached agreement on box dimensions, I will move forward with several rule options and a </a:t>
            </a:r>
            <a:r>
              <a:rPr lang="en-US" sz="1400" dirty="0" err="1" smtClean="0"/>
              <a:t>hindcast</a:t>
            </a:r>
            <a:r>
              <a:rPr lang="en-US" sz="1400" dirty="0" smtClean="0"/>
              <a:t> analysis to test the potential frequency of closures and alignment of closures with historically high turtle years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9547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309</Words>
  <Application>Microsoft Macintosh PowerPoint</Application>
  <PresentationFormat>On-screen Show (16:10)</PresentationFormat>
  <Paragraphs>28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ERD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Welch</dc:creator>
  <cp:lastModifiedBy>Heather Welch</cp:lastModifiedBy>
  <cp:revision>22</cp:revision>
  <dcterms:created xsi:type="dcterms:W3CDTF">2017-06-05T19:23:20Z</dcterms:created>
  <dcterms:modified xsi:type="dcterms:W3CDTF">2017-09-13T19:52:04Z</dcterms:modified>
</cp:coreProperties>
</file>